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2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2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7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6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9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6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0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0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8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5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4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843F-273D-4F70-872F-42E7FBC6DCEC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46CC-1736-4483-B08C-40AD45409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066801" y="1015444"/>
            <a:ext cx="9144002" cy="708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1828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413302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rgbClr val="FFFF00"/>
                  </a:solidFill>
                </a:ln>
                <a:latin typeface="+mj-lt"/>
                <a:ea typeface="Adobe Gothic Std B" pitchFamily="34" charset="-128"/>
              </a:rPr>
              <a:t>Cheetah’s  Team Schedule</a:t>
            </a:r>
          </a:p>
          <a:p>
            <a:pPr algn="ctr"/>
            <a:r>
              <a:rPr lang="en-US" sz="3200" b="1" dirty="0" smtClean="0">
                <a:ln>
                  <a:solidFill>
                    <a:srgbClr val="FFFF00"/>
                  </a:solidFill>
                </a:ln>
                <a:latin typeface="+mj-lt"/>
                <a:ea typeface="Adobe Gothic Std B" pitchFamily="34" charset="-128"/>
              </a:rPr>
              <a:t>Monday - Thursday</a:t>
            </a:r>
          </a:p>
          <a:p>
            <a:pPr algn="ctr"/>
            <a:endParaRPr lang="en-US" sz="3200" b="1" dirty="0">
              <a:ln>
                <a:solidFill>
                  <a:srgbClr val="FFFF00"/>
                </a:solidFill>
              </a:ln>
              <a:latin typeface="Adobe Gothic Std B" pitchFamily="34" charset="-128"/>
              <a:ea typeface="Adobe Gothic Std B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01245"/>
              </p:ext>
            </p:extLst>
          </p:nvPr>
        </p:nvGraphicFramePr>
        <p:xfrm>
          <a:off x="1219200" y="2667000"/>
          <a:ext cx="4572000" cy="4648201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209800"/>
                <a:gridCol w="2362200"/>
              </a:tblGrid>
              <a:tr h="67267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Core </a:t>
                      </a:r>
                      <a:r>
                        <a:rPr lang="en-US" sz="2400" b="1" baseline="0" dirty="0" smtClean="0"/>
                        <a:t>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 7:30 -9:22</a:t>
                      </a:r>
                      <a:endParaRPr lang="en-US" sz="2400" b="1" dirty="0"/>
                    </a:p>
                  </a:txBody>
                  <a:tcPr/>
                </a:tc>
              </a:tr>
              <a:tr h="847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Elective</a:t>
                      </a:r>
                      <a:r>
                        <a:rPr lang="en-US" sz="2400" b="1" baseline="0" dirty="0" smtClean="0"/>
                        <a:t> 1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9:26 -10:20</a:t>
                      </a:r>
                      <a:endParaRPr lang="en-US" sz="2400" b="1" dirty="0"/>
                    </a:p>
                  </a:txBody>
                  <a:tcPr/>
                </a:tc>
              </a:tr>
              <a:tr h="80721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Lunch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10:24-10:51</a:t>
                      </a:r>
                      <a:endParaRPr lang="en-US" sz="2400" b="1" dirty="0"/>
                    </a:p>
                  </a:txBody>
                  <a:tcPr/>
                </a:tc>
              </a:tr>
              <a:tr h="80721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10:51-11:19</a:t>
                      </a:r>
                      <a:endParaRPr lang="en-US" sz="2400" b="1" dirty="0"/>
                    </a:p>
                  </a:txBody>
                  <a:tcPr/>
                </a:tc>
              </a:tr>
              <a:tr h="7063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Elective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11:23 -12:18</a:t>
                      </a:r>
                      <a:endParaRPr lang="en-US" sz="2400" b="1" dirty="0"/>
                    </a:p>
                  </a:txBody>
                  <a:tcPr/>
                </a:tc>
              </a:tr>
              <a:tr h="80721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Core 2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12:22- 2:15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8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Raychelle Baptist</dc:creator>
  <cp:lastModifiedBy>Raychelle Baptist</cp:lastModifiedBy>
  <cp:revision>3</cp:revision>
  <cp:lastPrinted>2014-08-22T16:17:13Z</cp:lastPrinted>
  <dcterms:created xsi:type="dcterms:W3CDTF">2014-08-22T15:43:41Z</dcterms:created>
  <dcterms:modified xsi:type="dcterms:W3CDTF">2014-08-22T16:18:09Z</dcterms:modified>
</cp:coreProperties>
</file>